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72" r:id="rId5"/>
    <p:sldId id="273" r:id="rId6"/>
    <p:sldId id="258" r:id="rId7"/>
    <p:sldId id="259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екабрь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76" y="-180305"/>
            <a:ext cx="8761413" cy="7018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Новогодний утренник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76" y="524349"/>
            <a:ext cx="8456613" cy="633365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1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711" y="728970"/>
            <a:ext cx="8761413" cy="706964"/>
          </a:xfrm>
        </p:spPr>
        <p:txBody>
          <a:bodyPr/>
          <a:lstStyle/>
          <a:p>
            <a:r>
              <a:rPr lang="ru-RU" dirty="0" smtClean="0"/>
              <a:t>Принимали активное участие в Зимних Олимпийских играх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1792309"/>
            <a:ext cx="3799268" cy="5065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635616"/>
            <a:ext cx="5143500" cy="52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" y="401212"/>
            <a:ext cx="6729140" cy="50468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4" y="0"/>
            <a:ext cx="4847652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2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33" y="181966"/>
            <a:ext cx="8901377" cy="6676034"/>
          </a:xfrm>
        </p:spPr>
      </p:pic>
    </p:spTree>
    <p:extLst>
      <p:ext uri="{BB962C8B-B14F-4D97-AF65-F5344CB8AC3E}">
        <p14:creationId xmlns:p14="http://schemas.microsoft.com/office/powerpoint/2010/main" val="342017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258" y="870637"/>
            <a:ext cx="8761413" cy="7069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" y="0"/>
            <a:ext cx="5133975" cy="6845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6" y="663186"/>
            <a:ext cx="4419075" cy="58921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0659" y="3339535"/>
            <a:ext cx="4662152" cy="7069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Принимали участие в новогодней выставке и украшали елку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034"/>
            <a:ext cx="7521262" cy="6329966"/>
          </a:xfrm>
        </p:spPr>
      </p:pic>
    </p:spTree>
    <p:extLst>
      <p:ext uri="{BB962C8B-B14F-4D97-AF65-F5344CB8AC3E}">
        <p14:creationId xmlns:p14="http://schemas.microsoft.com/office/powerpoint/2010/main" val="283682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" y="3421875"/>
            <a:ext cx="3966694" cy="7069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Лепка на тему «Домашние животные-поросята»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168" y="-334832"/>
            <a:ext cx="6165285" cy="8220379"/>
          </a:xfrm>
        </p:spPr>
      </p:pic>
    </p:spTree>
    <p:extLst>
      <p:ext uri="{BB962C8B-B14F-4D97-AF65-F5344CB8AC3E}">
        <p14:creationId xmlns:p14="http://schemas.microsoft.com/office/powerpoint/2010/main" val="2439089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25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 (конференц-зал)</vt:lpstr>
      <vt:lpstr>Декабрь </vt:lpstr>
      <vt:lpstr>Принимали активное участие в Зимних Олимпийских играх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Принимали участие в новогодней выставке и украшали елку</vt:lpstr>
      <vt:lpstr>Лепка на тему «Домашние животные-поросята»</vt:lpstr>
      <vt:lpstr>Новогодний утренник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</dc:title>
  <dc:creator>МБДУ47</dc:creator>
  <cp:lastModifiedBy>МБДУ47</cp:lastModifiedBy>
  <cp:revision>7</cp:revision>
  <dcterms:created xsi:type="dcterms:W3CDTF">2018-12-04T11:49:05Z</dcterms:created>
  <dcterms:modified xsi:type="dcterms:W3CDTF">2019-01-11T08:16:31Z</dcterms:modified>
</cp:coreProperties>
</file>