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1" r:id="rId4"/>
    <p:sldId id="257" r:id="rId5"/>
    <p:sldId id="258" r:id="rId6"/>
    <p:sldId id="259" r:id="rId7"/>
    <p:sldId id="262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6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16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83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40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8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27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3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21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50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11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48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80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3C7B9-E966-4182-8519-6DF93AFEBD22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D8A14-FF55-4360-B87F-3B76984E93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9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64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amelica.com/wp-content/uploads/2015/04/kartochki_Domana_morskoy_transport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3824"/>
            <a:ext cx="5832648" cy="673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7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237694" cy="64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2" y="-21235"/>
            <a:ext cx="8375410" cy="69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6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3345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5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" y="692696"/>
            <a:ext cx="9138008" cy="571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17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" y="764704"/>
            <a:ext cx="9204653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9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12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48680"/>
            <a:ext cx="9252520" cy="57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8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33400"/>
            <a:ext cx="85725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3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333500"/>
            <a:ext cx="90487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2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" y="-140427"/>
            <a:ext cx="9132700" cy="699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9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https://amelica.com/wp-content/uploads/2015/04/kartochki_Domana_morskoy_transport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874"/>
            <a:ext cx="4762500" cy="673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melica.com/wp-content/uploads/2015/04/kartochki_Domana_morskoy_transport_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9747"/>
            <a:ext cx="4786290" cy="67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1072262"/>
            <a:ext cx="11593288" cy="869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2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6517"/>
            <a:ext cx="6192688" cy="68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1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полюсик</dc:creator>
  <cp:lastModifiedBy>полюсик</cp:lastModifiedBy>
  <cp:revision>3</cp:revision>
  <dcterms:created xsi:type="dcterms:W3CDTF">2017-05-21T12:17:54Z</dcterms:created>
  <dcterms:modified xsi:type="dcterms:W3CDTF">2017-05-21T12:57:59Z</dcterms:modified>
</cp:coreProperties>
</file>