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5" r:id="rId7"/>
    <p:sldId id="260" r:id="rId8"/>
    <p:sldId id="266" r:id="rId9"/>
    <p:sldId id="261" r:id="rId10"/>
    <p:sldId id="263" r:id="rId11"/>
    <p:sldId id="262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dirty="0" smtClean="0"/>
              <a:t>ябрь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1236372"/>
            <a:ext cx="6439437" cy="270456"/>
          </a:xfrm>
        </p:spPr>
        <p:txBody>
          <a:bodyPr/>
          <a:lstStyle/>
          <a:p>
            <a:r>
              <a:rPr lang="ru-RU" dirty="0" smtClean="0"/>
              <a:t>Занятие по рисованию методом отпечатков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14" y="0"/>
            <a:ext cx="51435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9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0" y="5681866"/>
            <a:ext cx="3738950" cy="5463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Учимся сами вырезать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76" y="1211523"/>
            <a:ext cx="4234858" cy="56464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2530" cy="5016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4" y="0"/>
            <a:ext cx="4288665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314" y="492656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Семейный вечер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98" y="1199620"/>
            <a:ext cx="3910555" cy="52140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94" y="0"/>
            <a:ext cx="4099506" cy="5466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" y="1519707"/>
            <a:ext cx="4003720" cy="53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920" y="613060"/>
            <a:ext cx="8761413" cy="706964"/>
          </a:xfrm>
        </p:spPr>
        <p:txBody>
          <a:bodyPr/>
          <a:lstStyle/>
          <a:p>
            <a:r>
              <a:rPr lang="ru-RU" dirty="0" smtClean="0"/>
              <a:t>Рисовали герб семьи, совместно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29" y="1601259"/>
            <a:ext cx="3942555" cy="52567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0" y="1601259"/>
            <a:ext cx="3942556" cy="52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7" y="328351"/>
            <a:ext cx="3981681" cy="53089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632"/>
            <a:ext cx="3883026" cy="5177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58" y="1151973"/>
            <a:ext cx="4227818" cy="56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693" y="718842"/>
            <a:ext cx="8761413" cy="706964"/>
          </a:xfrm>
        </p:spPr>
        <p:txBody>
          <a:bodyPr/>
          <a:lstStyle/>
          <a:p>
            <a:r>
              <a:rPr lang="ru-RU" dirty="0" smtClean="0"/>
              <a:t>День мамы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4010439" cy="5347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39" y="1680632"/>
            <a:ext cx="7896661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571" y="620186"/>
            <a:ext cx="8761413" cy="706964"/>
          </a:xfrm>
        </p:spPr>
        <p:txBody>
          <a:bodyPr/>
          <a:lstStyle/>
          <a:p>
            <a:r>
              <a:rPr lang="ru-RU" dirty="0" smtClean="0"/>
              <a:t>Строим горку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668"/>
            <a:ext cx="4413249" cy="5884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90" y="2120347"/>
            <a:ext cx="6308110" cy="47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711" y="728970"/>
            <a:ext cx="8761413" cy="706964"/>
          </a:xfrm>
        </p:spPr>
        <p:txBody>
          <a:bodyPr/>
          <a:lstStyle/>
          <a:p>
            <a:r>
              <a:rPr lang="ru-RU" dirty="0" smtClean="0"/>
              <a:t>В честь Дня </a:t>
            </a:r>
            <a:r>
              <a:rPr lang="ru-RU" dirty="0" smtClean="0"/>
              <a:t>Народного Единства сделали коллективную работу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130"/>
            <a:ext cx="3799268" cy="50656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2" y="1562993"/>
            <a:ext cx="4434893" cy="59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1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258" y="870637"/>
            <a:ext cx="8761413" cy="706964"/>
          </a:xfrm>
        </p:spPr>
        <p:txBody>
          <a:bodyPr/>
          <a:lstStyle/>
          <a:p>
            <a:r>
              <a:rPr lang="ru-RU" dirty="0" smtClean="0"/>
              <a:t>В рамках проекта «Познай себя» рисовали и рассказывали о том, как ухаживать за кожей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8" y="1666626"/>
            <a:ext cx="3775131" cy="50335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2097284"/>
            <a:ext cx="4034644" cy="53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0" y="465607"/>
            <a:ext cx="4676652" cy="62355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073" y="973668"/>
            <a:ext cx="3438294" cy="706964"/>
          </a:xfrm>
        </p:spPr>
        <p:txBody>
          <a:bodyPr/>
          <a:lstStyle/>
          <a:p>
            <a:r>
              <a:rPr lang="ru-RU" dirty="0" smtClean="0"/>
              <a:t>Изучаем человека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7" y="78183"/>
            <a:ext cx="5084863" cy="6779817"/>
          </a:xfrm>
        </p:spPr>
      </p:pic>
    </p:spTree>
    <p:extLst>
      <p:ext uri="{BB962C8B-B14F-4D97-AF65-F5344CB8AC3E}">
        <p14:creationId xmlns:p14="http://schemas.microsoft.com/office/powerpoint/2010/main" val="283682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5" y="844880"/>
            <a:ext cx="6024530" cy="706964"/>
          </a:xfrm>
        </p:spPr>
        <p:txBody>
          <a:bodyPr/>
          <a:lstStyle/>
          <a:p>
            <a:r>
              <a:rPr lang="ru-RU" dirty="0" smtClean="0"/>
              <a:t>Наши ребята впервые </a:t>
            </a:r>
            <a:r>
              <a:rPr lang="ru-RU" dirty="0" err="1" smtClean="0"/>
              <a:t>учасвовали</a:t>
            </a:r>
            <a:r>
              <a:rPr lang="ru-RU" dirty="0" smtClean="0"/>
              <a:t> в Конкурсе Чтецов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" y="2236468"/>
            <a:ext cx="3243184" cy="43242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3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842" y="1463066"/>
            <a:ext cx="3988158" cy="4010456"/>
          </a:xfrm>
        </p:spPr>
        <p:txBody>
          <a:bodyPr/>
          <a:lstStyle/>
          <a:p>
            <a:r>
              <a:rPr lang="ru-RU" dirty="0" smtClean="0"/>
              <a:t>Поздравляем!!!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Соколов Ваня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Мирзина</a:t>
            </a:r>
            <a:r>
              <a:rPr lang="ru-RU" dirty="0" smtClean="0">
                <a:solidFill>
                  <a:srgbClr val="FF0000"/>
                </a:solidFill>
              </a:rPr>
              <a:t> Тая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Старкова Ева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32"/>
            <a:ext cx="7845689" cy="5884268"/>
          </a:xfrm>
        </p:spPr>
      </p:pic>
    </p:spTree>
    <p:extLst>
      <p:ext uri="{BB962C8B-B14F-4D97-AF65-F5344CB8AC3E}">
        <p14:creationId xmlns:p14="http://schemas.microsoft.com/office/powerpoint/2010/main" val="190084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442" y="832000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Музыкальное занятие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1538964"/>
            <a:ext cx="7786208" cy="5839657"/>
          </a:xfrm>
        </p:spPr>
      </p:pic>
    </p:spTree>
    <p:extLst>
      <p:ext uri="{BB962C8B-B14F-4D97-AF65-F5344CB8AC3E}">
        <p14:creationId xmlns:p14="http://schemas.microsoft.com/office/powerpoint/2010/main" val="4147219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60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 (конференц-зал)</vt:lpstr>
      <vt:lpstr>Ноябрь </vt:lpstr>
      <vt:lpstr>В честь Дня Народного Единства сделали коллективную работу</vt:lpstr>
      <vt:lpstr>Презентация PowerPoint</vt:lpstr>
      <vt:lpstr>В рамках проекта «Познай себя» рисовали и рассказывали о том, как ухаживать за кожей</vt:lpstr>
      <vt:lpstr>Презентация PowerPoint</vt:lpstr>
      <vt:lpstr>Изучаем человека</vt:lpstr>
      <vt:lpstr>Наши ребята впервые учасвовали в Конкурсе Чтецов</vt:lpstr>
      <vt:lpstr>Поздравляем!!!  Соколов Ваня Мирзина Тая Старкова Ева   </vt:lpstr>
      <vt:lpstr>Музыкальное занятие</vt:lpstr>
      <vt:lpstr>Занятие по рисованию методом отпечатков</vt:lpstr>
      <vt:lpstr>Учимся сами вырезать </vt:lpstr>
      <vt:lpstr>Семейный вечер</vt:lpstr>
      <vt:lpstr>Рисовали герб семьи, совместно с родителями</vt:lpstr>
      <vt:lpstr>Презентация PowerPoint</vt:lpstr>
      <vt:lpstr>День мамы</vt:lpstr>
      <vt:lpstr>Строим горку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</dc:title>
  <dc:creator>МБДУ47</dc:creator>
  <cp:lastModifiedBy>МБДУ47</cp:lastModifiedBy>
  <cp:revision>5</cp:revision>
  <dcterms:created xsi:type="dcterms:W3CDTF">2018-12-04T11:49:05Z</dcterms:created>
  <dcterms:modified xsi:type="dcterms:W3CDTF">2018-12-14T08:02:33Z</dcterms:modified>
</cp:coreProperties>
</file>