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0" r:id="rId5"/>
    <p:sldId id="261" r:id="rId6"/>
    <p:sldId id="262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7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9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8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8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0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69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5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7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34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2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9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A2CFE-DB74-4A7D-A8E7-D813FF33D5EA}" type="datetimeFigureOut">
              <a:rPr lang="ru-RU" smtClean="0"/>
              <a:t>21.05.2017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6528A-6EE1-47BF-A119-31183DEB23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9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141"/>
            <a:ext cx="9168907" cy="59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3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5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24893" cy="514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55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310442" cy="51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333500"/>
            <a:ext cx="90487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3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94173" cy="582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4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03821" cy="615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3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полюсик</dc:creator>
  <cp:lastModifiedBy>полюсик</cp:lastModifiedBy>
  <cp:revision>2</cp:revision>
  <dcterms:created xsi:type="dcterms:W3CDTF">2017-05-21T11:20:03Z</dcterms:created>
  <dcterms:modified xsi:type="dcterms:W3CDTF">2017-05-21T11:37:15Z</dcterms:modified>
</cp:coreProperties>
</file>