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Октябрь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95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0711" y="728970"/>
            <a:ext cx="8761413" cy="706964"/>
          </a:xfrm>
        </p:spPr>
        <p:txBody>
          <a:bodyPr/>
          <a:lstStyle/>
          <a:p>
            <a:r>
              <a:rPr lang="ru-RU" dirty="0" smtClean="0"/>
              <a:t>В честь Дня Здоровья прошла совместная зарядка с родителями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1" y="1745675"/>
            <a:ext cx="6626111" cy="49695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714" y="1625958"/>
            <a:ext cx="3924032" cy="523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9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69" y="1795492"/>
            <a:ext cx="3710736" cy="49476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35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Настольные игры - любимый вид занятий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42" y="1272025"/>
            <a:ext cx="4189481" cy="5585975"/>
          </a:xfrm>
        </p:spPr>
      </p:pic>
    </p:spTree>
    <p:extLst>
      <p:ext uri="{BB962C8B-B14F-4D97-AF65-F5344CB8AC3E}">
        <p14:creationId xmlns:p14="http://schemas.microsoft.com/office/powerpoint/2010/main" val="338018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5" y="703212"/>
            <a:ext cx="6024530" cy="706964"/>
          </a:xfrm>
        </p:spPr>
        <p:txBody>
          <a:bodyPr/>
          <a:lstStyle/>
          <a:p>
            <a:r>
              <a:rPr lang="ru-RU" dirty="0" smtClean="0"/>
              <a:t>Поделки на выставку «Золотая осень»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157" y="1680632"/>
            <a:ext cx="3891492" cy="51886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147" y="218941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89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Лепка лебедя и корзинки с вишней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1" y="3013656"/>
            <a:ext cx="4986985" cy="37402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58" y="1792309"/>
            <a:ext cx="6615448" cy="49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19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583" y="1236372"/>
            <a:ext cx="6439437" cy="270456"/>
          </a:xfrm>
        </p:spPr>
        <p:txBody>
          <a:bodyPr/>
          <a:lstStyle/>
          <a:p>
            <a:r>
              <a:rPr lang="ru-RU" dirty="0" smtClean="0"/>
              <a:t>Занятие по рисованию методом отпечатков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241" y="763058"/>
            <a:ext cx="4483469" cy="5977959"/>
          </a:xfrm>
        </p:spPr>
      </p:pic>
    </p:spTree>
    <p:extLst>
      <p:ext uri="{BB962C8B-B14F-4D97-AF65-F5344CB8AC3E}">
        <p14:creationId xmlns:p14="http://schemas.microsoft.com/office/powerpoint/2010/main" val="3051897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9561"/>
            <a:ext cx="6104584" cy="45784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502" y="0"/>
            <a:ext cx="6645498" cy="498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56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8160" y="529408"/>
            <a:ext cx="8761413" cy="706964"/>
          </a:xfrm>
        </p:spPr>
        <p:txBody>
          <a:bodyPr/>
          <a:lstStyle/>
          <a:p>
            <a:r>
              <a:rPr lang="ru-RU" dirty="0" smtClean="0"/>
              <a:t>Дежурство по столовой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4791" cy="61930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987" y="1236372"/>
            <a:ext cx="4351449" cy="58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849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</TotalTime>
  <Words>37</Words>
  <Application>Microsoft Office PowerPoint</Application>
  <PresentationFormat>Широкоэкранный</PresentationFormat>
  <Paragraphs>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Ион (конференц-зал)</vt:lpstr>
      <vt:lpstr>Октябрь </vt:lpstr>
      <vt:lpstr>В честь Дня Здоровья прошла совместная зарядка с родителями</vt:lpstr>
      <vt:lpstr>Презентация PowerPoint</vt:lpstr>
      <vt:lpstr>Настольные игры - любимый вид занятий</vt:lpstr>
      <vt:lpstr>Поделки на выставку «Золотая осень»</vt:lpstr>
      <vt:lpstr>Лепка лебедя и корзинки с вишней</vt:lpstr>
      <vt:lpstr>Занятие по рисованию методом отпечатков</vt:lpstr>
      <vt:lpstr>Презентация PowerPoint</vt:lpstr>
      <vt:lpstr>Дежурство по столовой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Октябрь</dc:title>
  <dc:creator>МБДУ47</dc:creator>
  <cp:lastModifiedBy>МБДУ47</cp:lastModifiedBy>
  <cp:revision>2</cp:revision>
  <dcterms:created xsi:type="dcterms:W3CDTF">2018-12-04T11:49:05Z</dcterms:created>
  <dcterms:modified xsi:type="dcterms:W3CDTF">2018-12-04T12:03:33Z</dcterms:modified>
</cp:coreProperties>
</file>