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73" r:id="rId10"/>
    <p:sldId id="272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Мусор нам совсем не друг!</a:t>
            </a:r>
            <a:endParaRPr lang="ru-RU" sz="40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0" y="338674"/>
            <a:ext cx="3050120" cy="3205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425" y="717980"/>
            <a:ext cx="3235855" cy="24464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Переработанные отходы снова превращаются в бумагу, пластик, резину…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62" y="3650376"/>
            <a:ext cx="5091370" cy="2774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8" y="338674"/>
            <a:ext cx="3877731" cy="3877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27" y="4300162"/>
            <a:ext cx="4162718" cy="23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674234" cy="1478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 можно пофантазировать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 дать отходам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вторую жизнь!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9" y="2783840"/>
            <a:ext cx="4531806" cy="3352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7" y="1357803"/>
            <a:ext cx="5762625" cy="40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96" y="864052"/>
            <a:ext cx="8300038" cy="55263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679" y="864052"/>
            <a:ext cx="7833254" cy="31491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 каждым годом мусора становится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всё больше и больше…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Люди оставляют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мусор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везде…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829454" cy="1478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…в городах…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2" y="1143000"/>
            <a:ext cx="7281332" cy="5461000"/>
          </a:xfrm>
        </p:spPr>
      </p:pic>
    </p:spTree>
    <p:extLst>
      <p:ext uri="{BB962C8B-B14F-4D97-AF65-F5344CB8AC3E}">
        <p14:creationId xmlns:p14="http://schemas.microsoft.com/office/powerpoint/2010/main" val="3185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…в парках и лесах…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71" y="1826154"/>
            <a:ext cx="6976063" cy="4665243"/>
          </a:xfrm>
        </p:spPr>
      </p:pic>
    </p:spTree>
    <p:extLst>
      <p:ext uri="{BB962C8B-B14F-4D97-AF65-F5344CB8AC3E}">
        <p14:creationId xmlns:p14="http://schemas.microsoft.com/office/powerpoint/2010/main" val="28744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…В реках и морях…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05" y="1551093"/>
            <a:ext cx="7632828" cy="5037667"/>
          </a:xfrm>
        </p:spPr>
      </p:pic>
    </p:spTree>
    <p:extLst>
      <p:ext uri="{BB962C8B-B14F-4D97-AF65-F5344CB8AC3E}">
        <p14:creationId xmlns:p14="http://schemas.microsoft.com/office/powerpoint/2010/main" val="1796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3" y="304209"/>
            <a:ext cx="9422997" cy="62574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680" y="643918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…и даже в космосе!!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Очистить планету от мусора в наших силах!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Каждый год многие люди выходят на уборку лесов и парков от мусора…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48" y="2097088"/>
            <a:ext cx="6195356" cy="41199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7" y="2097088"/>
            <a:ext cx="4560720" cy="30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33" y="476278"/>
            <a:ext cx="3450907" cy="54266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Вместе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мы сделаем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наш мир чистым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 безопасным!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Присоединяйтесь!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660400"/>
            <a:ext cx="7254240" cy="5428616"/>
          </a:xfrm>
        </p:spPr>
      </p:pic>
    </p:spTree>
    <p:extLst>
      <p:ext uri="{BB962C8B-B14F-4D97-AF65-F5344CB8AC3E}">
        <p14:creationId xmlns:p14="http://schemas.microsoft.com/office/powerpoint/2010/main" val="9055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6" y="1016001"/>
            <a:ext cx="8138638" cy="54223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3" y="762000"/>
            <a:ext cx="3225800" cy="4148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Человек в своей жизни пользуется многими вещами, и конечно, после их использования остаётся много мусора, или как его ещё называют, отходы.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35" y="900529"/>
            <a:ext cx="7463266" cy="49838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69" y="524935"/>
            <a:ext cx="3468792" cy="15985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Отходы…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Что же это такое?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8569" y="2671071"/>
            <a:ext cx="3179762" cy="30141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Это предметы и вещества, которые непригодны для дальнейшего использования.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309034"/>
            <a:ext cx="6753014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962120" cy="1478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Какие бывают отходы?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Промышленные</a:t>
            </a:r>
            <a:endParaRPr lang="ru-RU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3267598"/>
            <a:ext cx="4411132" cy="34476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89" y="3267598"/>
            <a:ext cx="5171545" cy="34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" y="1804140"/>
            <a:ext cx="2083484" cy="32724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6133" y="381000"/>
            <a:ext cx="3572934" cy="7958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Бытовые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Опасные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023246"/>
            <a:ext cx="8238066" cy="54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3" y="1162798"/>
            <a:ext cx="8119035" cy="5401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093" y="466263"/>
            <a:ext cx="491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Биологические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Отходы могут быть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опасными</a:t>
            </a: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….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Они вредны для здоровья человека и для окружающей природы.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9" y="2198688"/>
            <a:ext cx="4836353" cy="3632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98688"/>
            <a:ext cx="5215467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752073"/>
            <a:ext cx="4241799" cy="56614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8" y="288458"/>
            <a:ext cx="4126089" cy="30945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53" y="2524473"/>
            <a:ext cx="7296414" cy="21166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Многие отходы подлежал сортировке и переработке. </a:t>
            </a:r>
            <a:b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Для природы они безопасны.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3" y="4155733"/>
            <a:ext cx="6061469" cy="1999384"/>
          </a:xfrm>
        </p:spPr>
      </p:pic>
    </p:spTree>
    <p:extLst>
      <p:ext uri="{BB962C8B-B14F-4D97-AF65-F5344CB8AC3E}">
        <p14:creationId xmlns:p14="http://schemas.microsoft.com/office/powerpoint/2010/main" val="20080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Для этого в больших городах предназначены огромные заводы.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80" y="1877303"/>
            <a:ext cx="7083954" cy="47260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34" y="1653783"/>
            <a:ext cx="1817777" cy="1693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9040" y="3627120"/>
            <a:ext cx="2763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На тех упаковках, которые подлежат переработке, можно увидеть вот такой значок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202</TotalTime>
  <Words>138</Words>
  <Application>Microsoft Office PowerPoint</Application>
  <PresentationFormat>Произвольный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Контур</vt:lpstr>
      <vt:lpstr>Мусор нам совсем не друг!</vt:lpstr>
      <vt:lpstr>Презентация PowerPoint</vt:lpstr>
      <vt:lpstr>Отходы…  Что же это такое?</vt:lpstr>
      <vt:lpstr>Какие бывают отходы?</vt:lpstr>
      <vt:lpstr>Презентация PowerPoint</vt:lpstr>
      <vt:lpstr>Презентация PowerPoint</vt:lpstr>
      <vt:lpstr>Отходы могут быть опасными…. Они вредны для здоровья человека и для окружающей природы.</vt:lpstr>
      <vt:lpstr>Многие отходы подлежал сортировке и переработке.  Для природы они безопасны.</vt:lpstr>
      <vt:lpstr>Для этого в больших городах предназначены огромные заводы.</vt:lpstr>
      <vt:lpstr>Переработанные отходы снова превращаются в бумагу, пластик, резину…</vt:lpstr>
      <vt:lpstr>А можно пофантазировать  и дать отходам  вторую жизнь!</vt:lpstr>
      <vt:lpstr>С каждым годом мусора становится  всё больше и больше… Люди оставляют  мусор  везде…</vt:lpstr>
      <vt:lpstr>…в городах…</vt:lpstr>
      <vt:lpstr>…в парках и лесах…</vt:lpstr>
      <vt:lpstr>…В реках и морях…</vt:lpstr>
      <vt:lpstr>…и даже в космосе!!</vt:lpstr>
      <vt:lpstr>Очистить планету от мусора в наших силах!  Каждый год многие люди выходят на уборку лесов и парков от мусора…</vt:lpstr>
      <vt:lpstr>Вместе  мы сделаем  наш мир чистым  и безопасным!  Присоединяйтесь!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 нам совсем не друг!</dc:title>
  <dc:creator>Inna Gulam</dc:creator>
  <cp:lastModifiedBy>Татьяна</cp:lastModifiedBy>
  <cp:revision>16</cp:revision>
  <dcterms:created xsi:type="dcterms:W3CDTF">2016-10-26T13:51:14Z</dcterms:created>
  <dcterms:modified xsi:type="dcterms:W3CDTF">2018-07-09T07:56:18Z</dcterms:modified>
</cp:coreProperties>
</file>