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День победы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3.05-10.05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714693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2158" y="5157033"/>
            <a:ext cx="5550793" cy="150706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Эстафета «донеси письмо»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68" y="49453"/>
            <a:ext cx="3830684" cy="51075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27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29" y="0"/>
            <a:ext cx="4943071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11" y="0"/>
            <a:ext cx="5143500" cy="6961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61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8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56856"/>
            <a:ext cx="8534399" cy="1203459"/>
          </a:xfrm>
        </p:spPr>
        <p:txBody>
          <a:bodyPr/>
          <a:lstStyle/>
          <a:p>
            <a:r>
              <a:rPr lang="ru-RU" dirty="0" smtClean="0"/>
              <a:t>Конкурс «Медсестры»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79" y="0"/>
            <a:ext cx="4559121" cy="60788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83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0111" y="4925214"/>
            <a:ext cx="3513271" cy="1507067"/>
          </a:xfrm>
        </p:spPr>
        <p:txBody>
          <a:bodyPr/>
          <a:lstStyle/>
          <a:p>
            <a:pPr algn="ctr"/>
            <a:r>
              <a:rPr lang="ru-RU" dirty="0" smtClean="0"/>
              <a:t>Конкурс чтецов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20" y="0"/>
            <a:ext cx="3614738" cy="47523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76" y="0"/>
            <a:ext cx="444937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82" y="0"/>
            <a:ext cx="4703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02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86376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Салют </a:t>
            </a:r>
            <a:r>
              <a:rPr lang="ru-RU" smtClean="0"/>
              <a:t>из шариков!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8500" cy="52863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1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3673" y="2117619"/>
            <a:ext cx="5713927" cy="1507067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3 мая в нашей группе прошло открытое занятие по развитию речи «В гостях у сказки»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1" y="183524"/>
            <a:ext cx="4807844" cy="6410459"/>
          </a:xfrm>
        </p:spPr>
      </p:pic>
    </p:spTree>
    <p:extLst>
      <p:ext uri="{BB962C8B-B14F-4D97-AF65-F5344CB8AC3E}">
        <p14:creationId xmlns:p14="http://schemas.microsoft.com/office/powerpoint/2010/main" val="2045981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830355" y="1924436"/>
            <a:ext cx="4043966" cy="24672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закрепляли сказки:</a:t>
            </a:r>
            <a:br>
              <a:rPr lang="ru-RU" dirty="0" smtClean="0"/>
            </a:br>
            <a:r>
              <a:rPr lang="ru-RU" b="1" dirty="0" smtClean="0"/>
              <a:t>Маша и медведь</a:t>
            </a:r>
            <a:br>
              <a:rPr lang="ru-RU" b="1" dirty="0" smtClean="0"/>
            </a:br>
            <a:r>
              <a:rPr lang="ru-RU" b="1" dirty="0" smtClean="0"/>
              <a:t>репка</a:t>
            </a:r>
            <a:br>
              <a:rPr lang="ru-RU" b="1" dirty="0" smtClean="0"/>
            </a:br>
            <a:r>
              <a:rPr lang="ru-RU" b="1" dirty="0" smtClean="0"/>
              <a:t>курочка ряба</a:t>
            </a:r>
            <a:br>
              <a:rPr lang="ru-RU" b="1" dirty="0" smtClean="0"/>
            </a:br>
            <a:r>
              <a:rPr lang="ru-RU" b="1" dirty="0" smtClean="0"/>
              <a:t>колобок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385762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1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69" y="0"/>
            <a:ext cx="4886432" cy="659398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580"/>
            <a:ext cx="4327301" cy="61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88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5313" y="180661"/>
            <a:ext cx="5851838" cy="146819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На занятии по рисованию нарисовали салют с помощью нетрадиционных техник рисования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32" y="1648853"/>
            <a:ext cx="3906860" cy="520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8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1936" y="121394"/>
            <a:ext cx="3359754" cy="17202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Вот что получилось!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385" y="0"/>
            <a:ext cx="7306615" cy="5479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9865"/>
            <a:ext cx="5864180" cy="43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5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0864" y="2327856"/>
            <a:ext cx="3530420" cy="150706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709" y="-78279"/>
            <a:ext cx="6444291" cy="859239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88" y="-7827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15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1" y="5382037"/>
            <a:ext cx="10766739" cy="139589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Развлечение к 9 мая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47" y="0"/>
            <a:ext cx="7632722" cy="5724542"/>
          </a:xfrm>
        </p:spPr>
      </p:pic>
    </p:spTree>
    <p:extLst>
      <p:ext uri="{BB962C8B-B14F-4D97-AF65-F5344CB8AC3E}">
        <p14:creationId xmlns:p14="http://schemas.microsoft.com/office/powerpoint/2010/main" val="2597023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302" y="4732031"/>
            <a:ext cx="8534400" cy="1507067"/>
          </a:xfrm>
        </p:spPr>
        <p:txBody>
          <a:bodyPr/>
          <a:lstStyle/>
          <a:p>
            <a:r>
              <a:rPr lang="ru-RU" dirty="0" smtClean="0"/>
              <a:t>эстафеты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3054" cy="46707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20" y="0"/>
            <a:ext cx="4568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1054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122</TotalTime>
  <Words>59</Words>
  <Application>Microsoft Office PowerPoint</Application>
  <PresentationFormat>Широкоэкранный</PresentationFormat>
  <Paragraphs>12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Century Gothic</vt:lpstr>
      <vt:lpstr>Wingdings 3</vt:lpstr>
      <vt:lpstr>Сектор</vt:lpstr>
      <vt:lpstr>День победы</vt:lpstr>
      <vt:lpstr>3 мая в нашей группе прошло открытое занятие по развитию речи «В гостях у сказки»</vt:lpstr>
      <vt:lpstr>Мы закрепляли сказки: Маша и медведь репка курочка ряба колобок</vt:lpstr>
      <vt:lpstr>Презентация PowerPoint</vt:lpstr>
      <vt:lpstr>На занятии по рисованию нарисовали салют с помощью нетрадиционных техник рисования</vt:lpstr>
      <vt:lpstr>Вот что получилось!</vt:lpstr>
      <vt:lpstr>Презентация PowerPoint</vt:lpstr>
      <vt:lpstr>Развлечение к 9 мая</vt:lpstr>
      <vt:lpstr>эстафеты</vt:lpstr>
      <vt:lpstr>Эстафета «донеси письмо»</vt:lpstr>
      <vt:lpstr>Презентация PowerPoint</vt:lpstr>
      <vt:lpstr>Конкурс «Медсестры»</vt:lpstr>
      <vt:lpstr>Конкурс чтецов</vt:lpstr>
      <vt:lpstr>Салют из шариков!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Защитники отечества. Военные профессии</dc:title>
  <dc:creator>МБДУ47</dc:creator>
  <cp:lastModifiedBy>МБДУ47</cp:lastModifiedBy>
  <cp:revision>18</cp:revision>
  <dcterms:created xsi:type="dcterms:W3CDTF">2018-02-26T07:57:01Z</dcterms:created>
  <dcterms:modified xsi:type="dcterms:W3CDTF">2018-05-15T09:22:36Z</dcterms:modified>
</cp:coreProperties>
</file>