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Произведения писателей </a:t>
            </a:r>
            <a:r>
              <a:rPr lang="ru-RU" dirty="0" err="1" smtClean="0"/>
              <a:t>урала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5.02-9.02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576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636104"/>
            <a:ext cx="4850296" cy="1793461"/>
          </a:xfrm>
        </p:spPr>
        <p:txBody>
          <a:bodyPr/>
          <a:lstStyle/>
          <a:p>
            <a:r>
              <a:rPr lang="ru-RU" dirty="0" smtClean="0"/>
              <a:t>Наши дружные девчонки!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212034"/>
            <a:ext cx="5344732" cy="40085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7" y="2565649"/>
            <a:ext cx="5723134" cy="42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"/>
            <a:ext cx="3949148" cy="5265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48" y="1338563"/>
            <a:ext cx="4187687" cy="5519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5" y="-1"/>
            <a:ext cx="4055165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" y="141667"/>
            <a:ext cx="7379594" cy="2588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Коллективное занятие по аппликации, результат которого, украшает выставку «Урал-мой край» в холле детского сада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95" y="17592"/>
            <a:ext cx="5130305" cy="6840408"/>
          </a:xfr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r="1464" b="25563"/>
          <a:stretch/>
        </p:blipFill>
        <p:spPr>
          <a:xfrm>
            <a:off x="90152" y="2854395"/>
            <a:ext cx="5628068" cy="4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332" y="334851"/>
            <a:ext cx="3876541" cy="4358782"/>
          </a:xfrm>
        </p:spPr>
        <p:txBody>
          <a:bodyPr/>
          <a:lstStyle/>
          <a:p>
            <a:r>
              <a:rPr lang="ru-RU" dirty="0" smtClean="0"/>
              <a:t>Развивающие настольные игры – одно из самых </a:t>
            </a:r>
            <a:r>
              <a:rPr lang="ru-RU" smtClean="0"/>
              <a:t>любимых занятий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88665" cy="57182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50" y="1944710"/>
            <a:ext cx="3684968" cy="49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463640"/>
            <a:ext cx="3451538" cy="6272012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создания бодрого </a:t>
            </a:r>
            <a:r>
              <a:rPr lang="ru-RU" dirty="0" smtClean="0"/>
              <a:t>настроения, новую неделя и каждый день мы начинаем с зарядки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1261414"/>
            <a:ext cx="4197439" cy="5596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95" y="0"/>
            <a:ext cx="4066505" cy="54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57" y="4974344"/>
            <a:ext cx="4610111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занятии по конструированию строим высокие башни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68" y="207169"/>
            <a:ext cx="3429000" cy="4572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8" y="1310425"/>
            <a:ext cx="342900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68" y="207169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3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7752"/>
            <a:ext cx="3953814" cy="25242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формирования навыков правильного дыхания играем в «</a:t>
            </a:r>
            <a:r>
              <a:rPr lang="ru-RU" dirty="0" err="1" smtClean="0"/>
              <a:t>Дуйбол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4572000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01332"/>
            <a:ext cx="342900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97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63" y="4572000"/>
            <a:ext cx="8534400" cy="1507067"/>
          </a:xfrm>
        </p:spPr>
        <p:txBody>
          <a:bodyPr/>
          <a:lstStyle/>
          <a:p>
            <a:r>
              <a:rPr lang="ru-RU" dirty="0" smtClean="0"/>
              <a:t>Подвижные игры на прогулке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26" y="1558344"/>
            <a:ext cx="3974741" cy="5299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78" y="0"/>
            <a:ext cx="342900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3" y="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9837" y="0"/>
            <a:ext cx="4881606" cy="5370491"/>
          </a:xfrm>
        </p:spPr>
        <p:txBody>
          <a:bodyPr/>
          <a:lstStyle/>
          <a:p>
            <a:r>
              <a:rPr lang="ru-RU" dirty="0" smtClean="0"/>
              <a:t>Продолжаем изучать технику рисования «Тычками» и изображаем «Серебряное копытце» по мотивам сказки Бажова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0895" cy="5070671"/>
          </a:xfrm>
        </p:spPr>
      </p:pic>
    </p:spTree>
    <p:extLst>
      <p:ext uri="{BB962C8B-B14F-4D97-AF65-F5344CB8AC3E}">
        <p14:creationId xmlns:p14="http://schemas.microsoft.com/office/powerpoint/2010/main" val="163154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8" y="1017431"/>
            <a:ext cx="3928057" cy="5840569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Развиваем ловкость рук и быстроту реакции, благодаря игре «бильбоке»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-1"/>
            <a:ext cx="3579863" cy="4773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-1"/>
            <a:ext cx="4683617" cy="62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8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73" y="5216897"/>
            <a:ext cx="8534400" cy="1507067"/>
          </a:xfrm>
        </p:spPr>
        <p:txBody>
          <a:bodyPr/>
          <a:lstStyle/>
          <a:p>
            <a:r>
              <a:rPr lang="ru-RU" dirty="0" smtClean="0"/>
              <a:t>Веселое путешествие в «Город треугольников»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0"/>
            <a:ext cx="3515932" cy="4314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1" y="-1"/>
            <a:ext cx="3812147" cy="5082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1454597"/>
            <a:ext cx="4052552" cy="54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7" y="103032"/>
            <a:ext cx="3322749" cy="611746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Физминутки</a:t>
            </a:r>
            <a:r>
              <a:rPr lang="ru-RU" sz="2800" dirty="0" smtClean="0"/>
              <a:t> и пальчиковые игры на занятиях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881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0"/>
            <a:ext cx="4490434" cy="68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580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112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Произведения писателей урала</vt:lpstr>
      <vt:lpstr>для создания бодрого настроения, новую неделя и каждый день мы начинаем с зарядки</vt:lpstr>
      <vt:lpstr>На занятии по конструированию строим высокие башни</vt:lpstr>
      <vt:lpstr>Для формирования навыков правильного дыхания играем в «Дуйбол»</vt:lpstr>
      <vt:lpstr>Подвижные игры на прогулке</vt:lpstr>
      <vt:lpstr>Продолжаем изучать технику рисования «Тычками» и изображаем «Серебряное копытце» по мотивам сказки Бажова</vt:lpstr>
      <vt:lpstr>Развиваем ловкость рук и быстроту реакции, благодаря игре «бильбоке»</vt:lpstr>
      <vt:lpstr>Веселое путешествие в «Город треугольников»</vt:lpstr>
      <vt:lpstr>Физминутки и пальчиковые игры на занятиях</vt:lpstr>
      <vt:lpstr>Наши дружные девчонки!</vt:lpstr>
      <vt:lpstr>Презентация PowerPoint</vt:lpstr>
      <vt:lpstr>Коллективное занятие по аппликации, результат которого, украшает выставку «Урал-мой край» в холле детского сада</vt:lpstr>
      <vt:lpstr>Развивающие настольные игры – одно из самых любимых занятий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Произведения писателей урала</dc:title>
  <dc:creator>МБДУ47</dc:creator>
  <cp:lastModifiedBy>МБДУ47</cp:lastModifiedBy>
  <cp:revision>5</cp:revision>
  <dcterms:created xsi:type="dcterms:W3CDTF">2018-02-20T08:34:20Z</dcterms:created>
  <dcterms:modified xsi:type="dcterms:W3CDTF">2018-02-20T09:32:19Z</dcterms:modified>
</cp:coreProperties>
</file>